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tatic3.depositphotos.com/1000509/260/v/950/depositphotos_2603254-stock-illustration-floral-backgroun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071942"/>
            <a:ext cx="89297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«Волшебство детских рук»</a:t>
            </a:r>
            <a:endParaRPr lang="ru-RU" sz="60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2021-01-30T17:18:40Z</dcterms:created>
  <dcterms:modified xsi:type="dcterms:W3CDTF">2021-01-30T17:20:03Z</dcterms:modified>
</cp:coreProperties>
</file>